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24"/>
  </p:normalViewPr>
  <p:slideViewPr>
    <p:cSldViewPr snapToGrid="0" snapToObjects="1">
      <p:cViewPr>
        <p:scale>
          <a:sx n="62" d="100"/>
          <a:sy n="62" d="100"/>
        </p:scale>
        <p:origin x="240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D23E3-7EBC-6644-8074-A3BC6FA7031A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FE445-62A0-0942-AB19-0CE48477BA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3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FE445-62A0-0942-AB19-0CE48477BAC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6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13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40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73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8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06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24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8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77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5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29923-4EEF-C44F-8331-D92B77AA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83" y="1376197"/>
            <a:ext cx="2303145" cy="4105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B1AEE-C787-FC47-81B9-A91DA3907B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8938" y="1376197"/>
            <a:ext cx="2303145" cy="4105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5A3D47-F226-6840-8753-8D5250218FE6}"/>
              </a:ext>
            </a:extLst>
          </p:cNvPr>
          <p:cNvSpPr txBox="1"/>
          <p:nvPr/>
        </p:nvSpPr>
        <p:spPr>
          <a:xfrm>
            <a:off x="2350826" y="1463510"/>
            <a:ext cx="26613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75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B246-ADFC-3849-8AB6-163CE85C4706}"/>
              </a:ext>
            </a:extLst>
          </p:cNvPr>
          <p:cNvSpPr txBox="1"/>
          <p:nvPr/>
        </p:nvSpPr>
        <p:spPr>
          <a:xfrm>
            <a:off x="5217131" y="1463510"/>
            <a:ext cx="3326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75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4604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D19A4-2722-0242-BD23-7EA37049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04" y="230103"/>
            <a:ext cx="1977843" cy="1798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82C77-EC77-584A-97E3-F888137AD534}"/>
              </a:ext>
            </a:extLst>
          </p:cNvPr>
          <p:cNvSpPr txBox="1"/>
          <p:nvPr/>
        </p:nvSpPr>
        <p:spPr>
          <a:xfrm>
            <a:off x="1280044" y="230103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Café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5BAD0-ADC6-0A47-841F-3389E426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01" y="230103"/>
            <a:ext cx="1977844" cy="1798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8A24B0-E9E4-2244-BC1F-2F073CEF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43" y="230103"/>
            <a:ext cx="1977843" cy="1798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A5644-CEE2-9344-AA32-C50C0A912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204" y="2028450"/>
            <a:ext cx="1977843" cy="1798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6F035-B3CD-1F4F-A734-B84C2EDA6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701" y="2027098"/>
            <a:ext cx="1977842" cy="1798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6D3890-E815-C442-B3FF-930E5E5F1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1546" y="2028449"/>
            <a:ext cx="1977842" cy="17983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0F7B69-3C9C-254B-97E2-29E2E447D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32" y="3775014"/>
            <a:ext cx="1977842" cy="1798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AEE53B-7CDC-C140-9B00-553B62E551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4059" y="3780659"/>
            <a:ext cx="1977842" cy="1798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DE6F81-C8BE-7448-AF7C-33E391356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4543" y="3786304"/>
            <a:ext cx="1977842" cy="17983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6115E9-01A4-C443-A1AE-AADBD8EE8B6E}"/>
              </a:ext>
            </a:extLst>
          </p:cNvPr>
          <p:cNvSpPr txBox="1"/>
          <p:nvPr/>
        </p:nvSpPr>
        <p:spPr>
          <a:xfrm>
            <a:off x="5104225" y="2091694"/>
            <a:ext cx="83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Pick 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D8EA2-682E-1A46-B07E-2A5888B67FA2}"/>
              </a:ext>
            </a:extLst>
          </p:cNvPr>
          <p:cNvSpPr txBox="1"/>
          <p:nvPr/>
        </p:nvSpPr>
        <p:spPr>
          <a:xfrm>
            <a:off x="5168764" y="280533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Health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5DBC7-BF6A-C147-85F6-DB942F94489E}"/>
              </a:ext>
            </a:extLst>
          </p:cNvPr>
          <p:cNvSpPr txBox="1"/>
          <p:nvPr/>
        </p:nvSpPr>
        <p:spPr>
          <a:xfrm>
            <a:off x="3182980" y="2024817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Other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8FC0E-792C-3745-B289-88185D827BFD}"/>
              </a:ext>
            </a:extLst>
          </p:cNvPr>
          <p:cNvSpPr txBox="1"/>
          <p:nvPr/>
        </p:nvSpPr>
        <p:spPr>
          <a:xfrm>
            <a:off x="1165342" y="2039482"/>
            <a:ext cx="83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Leisure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649FB-1E0A-F040-BE2E-A954F7D5C94E}"/>
              </a:ext>
            </a:extLst>
          </p:cNvPr>
          <p:cNvSpPr txBox="1"/>
          <p:nvPr/>
        </p:nvSpPr>
        <p:spPr>
          <a:xfrm>
            <a:off x="1165342" y="3828148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Home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853D7-161D-4B4E-9081-26FCA6EBE7EA}"/>
              </a:ext>
            </a:extLst>
          </p:cNvPr>
          <p:cNvSpPr txBox="1"/>
          <p:nvPr/>
        </p:nvSpPr>
        <p:spPr>
          <a:xfrm>
            <a:off x="3182980" y="3832441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Shops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6E59F-20E8-A347-ACD4-DBAA691E0CAF}"/>
              </a:ext>
            </a:extLst>
          </p:cNvPr>
          <p:cNvSpPr txBox="1"/>
          <p:nvPr/>
        </p:nvSpPr>
        <p:spPr>
          <a:xfrm>
            <a:off x="5160822" y="3832440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D2D06-3146-AD42-959E-A62C3C1FB3FD}"/>
              </a:ext>
            </a:extLst>
          </p:cNvPr>
          <p:cNvSpPr txBox="1"/>
          <p:nvPr/>
        </p:nvSpPr>
        <p:spPr>
          <a:xfrm>
            <a:off x="3000450" y="278254"/>
            <a:ext cx="110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2279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74528CF-9229-4540-8C62-B2314FEC5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-365161"/>
            <a:ext cx="4835600" cy="15959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AC0EDB-E48B-F244-B3BB-592A10C4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347365"/>
            <a:ext cx="4835600" cy="15959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75A019-60CF-B34B-ADB5-09AE97A79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2892301"/>
            <a:ext cx="4835600" cy="15959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11347A-DEA8-C64D-A782-6A4849C5B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64138"/>
            <a:ext cx="4835600" cy="1595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F630E6-8642-E241-9542-3DD8A1A8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6060046"/>
            <a:ext cx="4835600" cy="15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19431D27-9326-9748-8DBA-6761CF1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11" y="853717"/>
            <a:ext cx="2987801" cy="136332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581A52E-FBC2-134E-A373-25630AA28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237" y="831845"/>
            <a:ext cx="2987801" cy="13633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D84F5F4-6C27-0846-8F10-0EBB9706D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242" y="2138506"/>
            <a:ext cx="2964759" cy="13633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7038B16-4881-FE40-B3B4-06D066CCF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41" y="2147003"/>
            <a:ext cx="2987801" cy="13633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DF63742-3809-7D44-8B9E-CF1B55AFE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001" y="3453664"/>
            <a:ext cx="2964759" cy="136332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7BF4EBB-ACDD-B744-AD7B-A5C422624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760" y="3453664"/>
            <a:ext cx="2995482" cy="135292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CA374AF-CECA-0A41-8D26-54F1D64BD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760" y="4806585"/>
            <a:ext cx="2995482" cy="13581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3F63D15-4FA7-3647-BEBE-9E52184249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0" y="4806585"/>
            <a:ext cx="2987801" cy="13633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03F9DE5-C1D1-0B49-AC25-A6D597ACFD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5621" y="6159506"/>
            <a:ext cx="2995482" cy="13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7BDF5-F97E-1B48-88E8-347D08D1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2762"/>
            <a:ext cx="3072597" cy="27501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7AA23-66D6-3C4F-9B0D-43BF652B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97" y="-1032762"/>
            <a:ext cx="3072598" cy="2750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16693-3EDC-FE41-9965-FE1AF8B3E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193" y="-1032762"/>
            <a:ext cx="3072597" cy="2750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863DD-C5D3-1E4D-B773-25B82536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658480"/>
            <a:ext cx="3069485" cy="2747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C752C-F299-0842-A0FF-FDB0D970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515" y="1658480"/>
            <a:ext cx="3072597" cy="2750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D93018-C030-EE43-BBD6-245E7A57B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031" y="1717402"/>
            <a:ext cx="3199686" cy="286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31864-C903-3C40-BCC9-0C584878B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" y="4581318"/>
            <a:ext cx="3072597" cy="275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EC0BE9-B89E-B14B-813A-4F46EF50C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7184" y="4405859"/>
            <a:ext cx="3268626" cy="2925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D9200D-3AAC-C64D-BC14-D9E2E5D495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810" y="4581318"/>
            <a:ext cx="3072596" cy="27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9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</TotalTime>
  <Words>13</Words>
  <Application>Microsoft Macintosh PowerPoint</Application>
  <PresentationFormat>A4 Paper (210x297 mm)</PresentationFormat>
  <Paragraphs>12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Keel, Thomas</dc:creator>
  <cp:lastModifiedBy>Keel, Thomas</cp:lastModifiedBy>
  <cp:revision>18</cp:revision>
  <dcterms:created xsi:type="dcterms:W3CDTF">2019-08-24T13:04:39Z</dcterms:created>
  <dcterms:modified xsi:type="dcterms:W3CDTF">2019-08-27T21:51:19Z</dcterms:modified>
</cp:coreProperties>
</file>